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DE271-3CF9-7CF9-E5DF-B7902C314C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7C8567-AD26-949B-7AB1-DF894C341C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79C1F-0DE2-1AF1-9F14-685FBDE51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D823A-D9EB-4CAF-926F-163DBE314003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E51EE-925E-AE22-4ECB-4C20452F9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B2FBB-5A17-79ED-1042-98281CEF4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5-EAE0-4A9D-A21E-FAC2FA7D6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30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CA70C-DD0A-0128-016D-D0C824A50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989CA3-F1D1-8C89-5F6C-E36F01480A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4D751-9D54-B4CD-7BB8-5C1B85738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D823A-D9EB-4CAF-926F-163DBE314003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9E24-A136-A889-BC48-88ED07E4C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0BC0F-1C84-1182-CA34-0A1467904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5-EAE0-4A9D-A21E-FAC2FA7D6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111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2E5E83-CFF7-DE9B-5337-0FEB154398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2376C1-5F05-488A-7320-D12974BB8D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B8497-FFC1-DF14-B90C-FCC74DC4F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D823A-D9EB-4CAF-926F-163DBE314003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CB63-17E8-A91B-E3CF-4FAAB92C8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B5D96-6B9D-DC26-9556-BE7ADD3A5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5-EAE0-4A9D-A21E-FAC2FA7D6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370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21215-89FE-2585-492E-9EDB9680F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48BD7-E2A4-DF35-AB18-293F1B32E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29229-B948-EDBA-4A7F-57BA6E360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D823A-D9EB-4CAF-926F-163DBE314003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BA793-092B-3043-DB43-41FFCFE66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76639A-2A00-67AE-04AF-BAB5C77B7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5-EAE0-4A9D-A21E-FAC2FA7D6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58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C1FF8-1B91-8F47-25A4-3D38D5906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CDF177-8DC5-4D16-3C12-CFF67A826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5D9D6-8B95-5C5C-DF6A-705A69364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D823A-D9EB-4CAF-926F-163DBE314003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1261B-18E2-47BA-D933-E25DEEDA9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1114B-0FB2-AA26-7B96-9D92E33D9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5-EAE0-4A9D-A21E-FAC2FA7D6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956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7E601-66B1-FC98-E99C-1823FA2F6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C0CBE-2135-27D4-7E7D-E2C115D43E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B0D1D7-19AD-4B8A-63FC-70485F9C7D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26BED4-AD1F-3209-88EB-CA1ED612F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D823A-D9EB-4CAF-926F-163DBE314003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932F52-70E0-E758-DBCA-53A6AEC55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D54E8-2BA9-4DE1-1E75-F4554D274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5-EAE0-4A9D-A21E-FAC2FA7D6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713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CFDCB-2D4E-C4F2-3047-401F6D346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C87437-F90A-083B-BF09-4CDD565E8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814D27-D685-3C18-6179-57A3A9BB65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8486E7-EF63-200E-B656-7900CF18A9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DA2EB2-1648-7701-6F60-0AE1BE779E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D219E1-1D18-E1E8-F88C-DDB4FBFD7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D823A-D9EB-4CAF-926F-163DBE314003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50D59C-C531-5B03-79DF-142531546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68E9AF-1454-C90C-418F-2D34D780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5-EAE0-4A9D-A21E-FAC2FA7D6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233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DD4C2-8F60-B985-7E33-FA411F33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28D7A8-1BD1-3628-AE7B-28E531FF4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D823A-D9EB-4CAF-926F-163DBE314003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CFAC4-5CA4-DCE7-1EAB-296C00D31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D24B0A-D140-B392-AC41-592BD3367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5-EAE0-4A9D-A21E-FAC2FA7D6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852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B2830D-E721-7DB9-C4B0-61DFB4EAA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D823A-D9EB-4CAF-926F-163DBE314003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0D740E-7BC9-070A-03C5-F83600684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D33D9-0E0C-24D6-C328-2B9D2859E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5-EAE0-4A9D-A21E-FAC2FA7D6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043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D1FB6-A2C0-8BA6-2207-281F26E57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0E0C5-DB31-6F42-BED8-D5EBD3237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F38F59-D3C6-F0E2-C8A2-340348D0EA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BD8EB0-4B54-F5E0-0911-27E08E1A2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D823A-D9EB-4CAF-926F-163DBE314003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9B0E0-9742-0D02-56A2-77D49EA3A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20760D-842B-DB6F-FF32-9BFEFB7CA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5-EAE0-4A9D-A21E-FAC2FA7D6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29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196C8-ADAC-4EB4-98C1-926EF8F71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D185FE-FD9F-0809-5C43-EEE00C65AC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951A93-DCBA-B3FF-AB60-F1FA326202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56B696-E565-4819-602F-2B3FFF119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D823A-D9EB-4CAF-926F-163DBE314003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C9A2EA-5CB2-143F-E0A0-6220FC2D9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87B6FB-9983-28F9-61B6-4314AE6F0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3495-EAE0-4A9D-A21E-FAC2FA7D6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629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A14043-0C90-A973-E25F-A96965B62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2034A5-AC75-533D-DFB6-5D488295C0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B00FB-2B5E-7008-6095-80B40DE16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D823A-D9EB-4CAF-926F-163DBE314003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AFC1B-69C2-5966-5640-71291998CA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E385D-007F-C86F-A70C-3819164D61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4F3495-EAE0-4A9D-A21E-FAC2FA7D6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42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C207EB-5683-A02E-12D6-8DF723F20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0EA7C7-B835-EF72-9FC1-2DF48501C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048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FEF5-A27E-82E0-18C6-9DF87E4E7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01DFC-918B-EF0C-A76B-A02DCC57A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3AA79E-D360-94AE-4342-1D956B859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D780C9-6067-9BE6-7C03-2E44C596F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47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4568A-1F2E-8EEF-6EB5-1D7D9A732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1FA23-0AEF-9209-1FB8-FCEBDF060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408078-4C1D-9A00-0E48-63C914CD8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F69E31-3785-98D3-6F1A-A2BE3DC14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81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87AB30-901E-CC27-3F53-35BF6C6CD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037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72699-F203-74C7-218D-1B2BFC25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24596-AF61-DD6E-16DE-D0635E106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B549A4-D2C4-5BF1-F87E-C32EAD939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5175D0-6ADD-2B47-108F-B842417AD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346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Hans DeJong</dc:creator>
  <cp:lastModifiedBy>Hans DeJong</cp:lastModifiedBy>
  <cp:revision>1</cp:revision>
  <dcterms:created xsi:type="dcterms:W3CDTF">2022-05-27T22:41:24Z</dcterms:created>
  <dcterms:modified xsi:type="dcterms:W3CDTF">2022-05-27T22:41:24Z</dcterms:modified>
</cp:coreProperties>
</file>